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0B6F823-E033-4478-9F38-A524BA3CB28E}" type="datetimeFigureOut">
              <a:rPr lang="en-US" smtClean="0"/>
              <a:t>9/23/2015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81F1AA-F558-42D6-9A36-D3F5441C4D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F823-E033-4478-9F38-A524BA3CB28E}" type="datetimeFigureOut">
              <a:rPr lang="en-US" smtClean="0"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1F1AA-F558-42D6-9A36-D3F5441C4D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F823-E033-4478-9F38-A524BA3CB28E}" type="datetimeFigureOut">
              <a:rPr lang="en-US" smtClean="0"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1F1AA-F558-42D6-9A36-D3F5441C4D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F823-E033-4478-9F38-A524BA3CB28E}" type="datetimeFigureOut">
              <a:rPr lang="en-US" smtClean="0"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1F1AA-F558-42D6-9A36-D3F5441C4D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F823-E033-4478-9F38-A524BA3CB28E}" type="datetimeFigureOut">
              <a:rPr lang="en-US" smtClean="0"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1F1AA-F558-42D6-9A36-D3F5441C4D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F823-E033-4478-9F38-A524BA3CB28E}" type="datetimeFigureOut">
              <a:rPr lang="en-US" smtClean="0"/>
              <a:t>9/23/2015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1F1AA-F558-42D6-9A36-D3F5441C4D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F823-E033-4478-9F38-A524BA3CB28E}" type="datetimeFigureOut">
              <a:rPr lang="en-US" smtClean="0"/>
              <a:t>9/23/2015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1F1AA-F558-42D6-9A36-D3F5441C4D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F823-E033-4478-9F38-A524BA3CB28E}" type="datetimeFigureOut">
              <a:rPr lang="en-US" smtClean="0"/>
              <a:t>9/23/2015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1F1AA-F558-42D6-9A36-D3F5441C4D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F823-E033-4478-9F38-A524BA3CB28E}" type="datetimeFigureOut">
              <a:rPr lang="en-US" smtClean="0"/>
              <a:t>9/23/2015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1F1AA-F558-42D6-9A36-D3F5441C4D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F823-E033-4478-9F38-A524BA3CB28E}" type="datetimeFigureOut">
              <a:rPr lang="en-US" smtClean="0"/>
              <a:t>9/23/2015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1F1AA-F558-42D6-9A36-D3F5441C4D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F823-E033-4478-9F38-A524BA3CB28E}" type="datetimeFigureOut">
              <a:rPr lang="en-US" smtClean="0"/>
              <a:t>9/23/2015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1F1AA-F558-42D6-9A36-D3F5441C4D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0B6F823-E033-4478-9F38-A524BA3CB28E}" type="datetimeFigureOut">
              <a:rPr lang="en-US" smtClean="0"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981F1AA-F558-42D6-9A36-D3F5441C4D9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malewis@okcps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ffectiveeducators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Peer Observations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2015-2016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0873"/>
            <a:ext cx="768773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914400"/>
            <a:ext cx="429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Scroll down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1" y="1447800"/>
            <a:ext cx="7569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990600" y="2362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90600" y="28194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57300" y="3243262"/>
            <a:ext cx="419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86692" y="990600"/>
            <a:ext cx="7419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Click on the element you wish to observe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8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628467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143000" y="2971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43000" y="32766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5018" y="849684"/>
            <a:ext cx="762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These are SAMPLES, not a checklist.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828800"/>
            <a:ext cx="760306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990600"/>
            <a:ext cx="7559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Teachers WILL NOT rate using the scale. Just provide feedback in the comments section.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086600" cy="426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143000" y="34290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14400" y="10668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Return to the Table of Contents to score another element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086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10668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Each element you comment on will have a check mark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66800" y="4267200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5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4770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990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When you are finished press one of the 4 options under the timer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010400" y="28956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533900" y="2895600"/>
            <a:ext cx="723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7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477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410200" y="44196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3000" y="1143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Once you click finish under the timer, the confirm box will appear. Click finish again.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9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 will receive feedback in i-observation</a:t>
            </a:r>
          </a:p>
          <a:p>
            <a:r>
              <a:rPr lang="en-US" dirty="0" smtClean="0"/>
              <a:t>Can conduct a post-conference if requested by either party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Questions/Contact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Michelle Lewis </a:t>
            </a:r>
            <a:r>
              <a:rPr lang="en-US" dirty="0" smtClean="0">
                <a:hlinkClick r:id="rId2"/>
              </a:rPr>
              <a:t>malewis@okcps.org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C:\Users\malewis\AppData\Local\Microsoft\Windows\Temporary Internet Files\Content.IE5\VD5QI0KT\question-29350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3200638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7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Conducted by teachers</a:t>
            </a:r>
          </a:p>
          <a:p>
            <a:r>
              <a:rPr lang="en-US" dirty="0" smtClean="0"/>
              <a:t>Does not count in overall score</a:t>
            </a:r>
          </a:p>
          <a:p>
            <a:r>
              <a:rPr lang="en-US" dirty="0" smtClean="0"/>
              <a:t>Confidential</a:t>
            </a:r>
          </a:p>
          <a:p>
            <a:r>
              <a:rPr lang="en-US" dirty="0" smtClean="0"/>
              <a:t>Comments only</a:t>
            </a:r>
          </a:p>
          <a:p>
            <a:r>
              <a:rPr lang="en-US" dirty="0" smtClean="0"/>
              <a:t>Observe and be observed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Variety of ways- principal makes the ultimate decision</a:t>
            </a:r>
          </a:p>
          <a:p>
            <a:pPr lvl="1"/>
            <a:r>
              <a:rPr lang="en-US" dirty="0" smtClean="0"/>
              <a:t>Grade Levels</a:t>
            </a:r>
          </a:p>
          <a:p>
            <a:pPr lvl="1"/>
            <a:r>
              <a:rPr lang="en-US" dirty="0" smtClean="0"/>
              <a:t>PLC Groups</a:t>
            </a:r>
          </a:p>
          <a:p>
            <a:pPr lvl="1"/>
            <a:r>
              <a:rPr lang="en-US" dirty="0" smtClean="0"/>
              <a:t>Content Areas</a:t>
            </a:r>
          </a:p>
          <a:p>
            <a:pPr lvl="1"/>
            <a:r>
              <a:rPr lang="en-US" dirty="0" smtClean="0"/>
              <a:t>Areas of strength/weakness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30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5-15 minutes</a:t>
            </a:r>
          </a:p>
          <a:p>
            <a:r>
              <a:rPr lang="en-US" dirty="0" smtClean="0"/>
              <a:t>Set a time</a:t>
            </a:r>
          </a:p>
          <a:p>
            <a:r>
              <a:rPr lang="en-US" dirty="0" smtClean="0"/>
              <a:t>Set the context of the observation</a:t>
            </a:r>
          </a:p>
          <a:p>
            <a:r>
              <a:rPr lang="en-US" dirty="0" smtClean="0"/>
              <a:t>Determine an area of focus for both </a:t>
            </a:r>
            <a:r>
              <a:rPr lang="en-US" dirty="0" smtClean="0"/>
              <a:t>teachers- What to look for? </a:t>
            </a:r>
          </a:p>
          <a:p>
            <a:r>
              <a:rPr lang="en-US" dirty="0" smtClean="0"/>
              <a:t>Beneficial- What one teacher wants to see or feedback to provide growth.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7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10-15 minutes</a:t>
            </a:r>
          </a:p>
          <a:p>
            <a:r>
              <a:rPr lang="en-US" dirty="0" smtClean="0"/>
              <a:t>Feedback needs to be submitted in i-observation</a:t>
            </a:r>
          </a:p>
          <a:p>
            <a:r>
              <a:rPr lang="en-US" dirty="0" smtClean="0">
                <a:hlinkClick r:id="rId2"/>
              </a:rPr>
              <a:t>www.effectiveeducators.com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0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9" y="1600200"/>
            <a:ext cx="799253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1" y="10668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Log into effectiveeducators.com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524000"/>
            <a:ext cx="8026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066800" y="32766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4965" y="1057502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Click on Start peer observation to begin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33" y="1695450"/>
            <a:ext cx="755226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1430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Scroll until you find the teacher you are observing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8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8486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962400" y="32766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2000" y="8382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Click on Forms. “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Marzano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Observation and Feedback  Protocol”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7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83</TotalTime>
  <Words>223</Words>
  <Application>Microsoft Office PowerPoint</Application>
  <PresentationFormat>On-screen Show (4:3)</PresentationFormat>
  <Paragraphs>42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Austin</vt:lpstr>
      <vt:lpstr>Peer Observations</vt:lpstr>
      <vt:lpstr>Definition</vt:lpstr>
      <vt:lpstr>Scheduling</vt:lpstr>
      <vt:lpstr>Pre-Conference</vt:lpstr>
      <vt:lpstr>Peer Observation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Post-Conference</vt:lpstr>
      <vt:lpstr>Questions/Contact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Observations</dc:title>
  <dc:creator>Lewis, Michelle A.</dc:creator>
  <cp:lastModifiedBy>Lewis, Michelle A.</cp:lastModifiedBy>
  <cp:revision>8</cp:revision>
  <dcterms:created xsi:type="dcterms:W3CDTF">2015-09-21T15:17:05Z</dcterms:created>
  <dcterms:modified xsi:type="dcterms:W3CDTF">2015-09-23T20:05:51Z</dcterms:modified>
</cp:coreProperties>
</file>